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3"/>
    <p:restoredTop sz="94626"/>
  </p:normalViewPr>
  <p:slideViewPr>
    <p:cSldViewPr snapToGrid="0" snapToObjects="1">
      <p:cViewPr varScale="1">
        <p:scale>
          <a:sx n="93" d="100"/>
          <a:sy n="93" d="100"/>
        </p:scale>
        <p:origin x="24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6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4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0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6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4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3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8EB3-2631-D849-A491-D418575D8FC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6982" y="-27709"/>
            <a:ext cx="12338240" cy="69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6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24662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Art</cp:lastModifiedBy>
  <cp:revision>10</cp:revision>
  <dcterms:created xsi:type="dcterms:W3CDTF">2021-11-29T03:49:34Z</dcterms:created>
  <dcterms:modified xsi:type="dcterms:W3CDTF">2025-09-12T17:39:30Z</dcterms:modified>
</cp:coreProperties>
</file>